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9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E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7"/>
    <p:restoredTop sz="94646"/>
  </p:normalViewPr>
  <p:slideViewPr>
    <p:cSldViewPr snapToGrid="0" snapToObjects="1">
      <p:cViewPr varScale="1">
        <p:scale>
          <a:sx n="97" d="100"/>
          <a:sy n="97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6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5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3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7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0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4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8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6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6C5C-E71F-2443-9450-634D4FF1C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583" y="1695258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Quantifying the ambient population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D67C7-ECDC-1D41-AE07-536C4F1EC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583" y="4275423"/>
            <a:ext cx="7766936" cy="10968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Annabel Whipp</a:t>
            </a:r>
          </a:p>
          <a:p>
            <a:r>
              <a:rPr lang="en-US" dirty="0"/>
              <a:t>PhD candidate </a:t>
            </a:r>
          </a:p>
          <a:p>
            <a:r>
              <a:rPr lang="en-US" dirty="0"/>
              <a:t>Leeds Institute for Data Analytics and the School of Geography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87E1F-7F74-5940-A053-83272B22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76" b="22768"/>
          <a:stretch/>
        </p:blipFill>
        <p:spPr>
          <a:xfrm>
            <a:off x="9275324" y="773467"/>
            <a:ext cx="2916676" cy="52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52D3-5595-4D46-8587-F6DCAEFA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the ambient population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C6E403-CB3B-F249-8AC6-C9A3468E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281" y="764924"/>
            <a:ext cx="7730958" cy="5315034"/>
          </a:xfrm>
        </p:spPr>
      </p:pic>
    </p:spTree>
    <p:extLst>
      <p:ext uri="{BB962C8B-B14F-4D97-AF65-F5344CB8AC3E}">
        <p14:creationId xmlns:p14="http://schemas.microsoft.com/office/powerpoint/2010/main" val="29496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4C69-B4D5-694D-AB1F-BD0BB569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FE45-2A36-AF45-8F9E-0ACD29CD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Emergency planning and risk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Pollution exposure</a:t>
            </a:r>
          </a:p>
          <a:p>
            <a:pPr>
              <a:lnSpc>
                <a:spcPct val="200000"/>
              </a:lnSpc>
            </a:pPr>
            <a:r>
              <a:rPr lang="en-US" dirty="0"/>
              <a:t>More accurate representations of transport usage</a:t>
            </a:r>
          </a:p>
          <a:p>
            <a:pPr>
              <a:lnSpc>
                <a:spcPct val="200000"/>
              </a:lnSpc>
            </a:pPr>
            <a:r>
              <a:rPr lang="en-US" dirty="0"/>
              <a:t>Destination popularity</a:t>
            </a:r>
          </a:p>
          <a:p>
            <a:pPr>
              <a:lnSpc>
                <a:spcPct val="200000"/>
              </a:lnSpc>
            </a:pPr>
            <a:r>
              <a:rPr lang="en-US" dirty="0"/>
              <a:t>Urban dynamics: how the populations fluctuate and how they interact with the built environment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19D5E-DF32-FB4C-8014-BF001739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1" r="93471" b="1"/>
          <a:stretch/>
        </p:blipFill>
        <p:spPr>
          <a:xfrm>
            <a:off x="11709158" y="0"/>
            <a:ext cx="48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E6CBE-0141-2C42-A5E3-517F689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4771-D257-6B43-9F7D-12678B49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9708"/>
            <a:ext cx="3351396" cy="39584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Identifying spatio-temporal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8AF88-5ED4-F245-BDF9-44994F78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54" y="318052"/>
            <a:ext cx="3888685" cy="311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1E4D8-5D96-6A42-B6D9-50411092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33" y="358071"/>
            <a:ext cx="3888685" cy="311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D97B0-A2ED-AC4C-99DB-A06C7393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433" y="3747052"/>
            <a:ext cx="3888685" cy="3110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932BD-9FB1-1047-9C53-DF260DF2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54" y="3747051"/>
            <a:ext cx="3764446" cy="30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D974-AD4B-164D-8F2D-A1BEBD28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trends: 2016-2017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F4EEA-1144-5444-B157-223101822219}"/>
              </a:ext>
            </a:extLst>
          </p:cNvPr>
          <p:cNvGrpSpPr/>
          <p:nvPr/>
        </p:nvGrpSpPr>
        <p:grpSpPr>
          <a:xfrm>
            <a:off x="4167446" y="2091083"/>
            <a:ext cx="7236270" cy="3125319"/>
            <a:chOff x="-13797429" y="4747821"/>
            <a:chExt cx="9482088" cy="49748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9CAEC5-7589-104E-A121-154DB0957913}"/>
                </a:ext>
              </a:extLst>
            </p:cNvPr>
            <p:cNvGrpSpPr/>
            <p:nvPr/>
          </p:nvGrpSpPr>
          <p:grpSpPr>
            <a:xfrm>
              <a:off x="-13797429" y="4773840"/>
              <a:ext cx="3584367" cy="4106791"/>
              <a:chOff x="660006" y="410841"/>
              <a:chExt cx="3584367" cy="410679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EEBB55-7876-C748-B40D-EE69807C1ADD}"/>
                  </a:ext>
                </a:extLst>
              </p:cNvPr>
              <p:cNvSpPr/>
              <p:nvPr/>
            </p:nvSpPr>
            <p:spPr>
              <a:xfrm>
                <a:off x="660006" y="410841"/>
                <a:ext cx="3584367" cy="410679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84F35A01-187D-134B-9F95-EE4C4692D9CF}"/>
                  </a:ext>
                </a:extLst>
              </p:cNvPr>
              <p:cNvSpPr txBox="1"/>
              <p:nvPr/>
            </p:nvSpPr>
            <p:spPr>
              <a:xfrm>
                <a:off x="951879" y="973194"/>
                <a:ext cx="3000618" cy="30006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01:00</a:t>
                </a:r>
                <a:endParaRPr lang="en-US" sz="12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F90A38-992C-CE4B-9F21-C00341A6EDDF}"/>
                </a:ext>
              </a:extLst>
            </p:cNvPr>
            <p:cNvGrpSpPr/>
            <p:nvPr/>
          </p:nvGrpSpPr>
          <p:grpSpPr>
            <a:xfrm>
              <a:off x="-11023860" y="4747821"/>
              <a:ext cx="3553807" cy="4169260"/>
              <a:chOff x="3913954" y="348827"/>
              <a:chExt cx="3553807" cy="416926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DEE9C8F-6C6A-414B-8110-2021036D2E73}"/>
                  </a:ext>
                </a:extLst>
              </p:cNvPr>
              <p:cNvSpPr/>
              <p:nvPr/>
            </p:nvSpPr>
            <p:spPr>
              <a:xfrm>
                <a:off x="3913954" y="348827"/>
                <a:ext cx="3553807" cy="4169260"/>
              </a:xfrm>
              <a:prstGeom prst="ellipse">
                <a:avLst/>
              </a:prstGeom>
              <a:solidFill>
                <a:srgbClr val="FE4D46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2720B432-9A5A-664A-A735-C23C43C4CD54}"/>
                  </a:ext>
                </a:extLst>
              </p:cNvPr>
              <p:cNvSpPr txBox="1"/>
              <p:nvPr/>
            </p:nvSpPr>
            <p:spPr>
              <a:xfrm>
                <a:off x="4455629" y="1090441"/>
                <a:ext cx="2473179" cy="29823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800" kern="1200" dirty="0"/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02:00-05:00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11:00-15:00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750107-388F-3B45-A7F3-06A51687EF31}"/>
                </a:ext>
              </a:extLst>
            </p:cNvPr>
            <p:cNvGrpSpPr/>
            <p:nvPr/>
          </p:nvGrpSpPr>
          <p:grpSpPr>
            <a:xfrm>
              <a:off x="-8275011" y="4773839"/>
              <a:ext cx="3358270" cy="4090061"/>
              <a:chOff x="6610964" y="428023"/>
              <a:chExt cx="3358270" cy="40900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D7288CE-F46C-D64D-BD1D-D049D34BD206}"/>
                  </a:ext>
                </a:extLst>
              </p:cNvPr>
              <p:cNvSpPr/>
              <p:nvPr/>
            </p:nvSpPr>
            <p:spPr>
              <a:xfrm>
                <a:off x="6610964" y="428023"/>
                <a:ext cx="3358270" cy="40900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3" name="Oval 4">
                <a:extLst>
                  <a:ext uri="{FF2B5EF4-FFF2-40B4-BE49-F238E27FC236}">
                    <a16:creationId xmlns:a16="http://schemas.microsoft.com/office/drawing/2014/main" id="{294FEEBC-826A-A748-B583-BEC5BCDA3ECA}"/>
                  </a:ext>
                </a:extLst>
              </p:cNvPr>
              <p:cNvSpPr txBox="1"/>
              <p:nvPr/>
            </p:nvSpPr>
            <p:spPr>
              <a:xfrm>
                <a:off x="6813818" y="990376"/>
                <a:ext cx="2952561" cy="300061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06:00-10:00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16:00-00:00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C16BA-6B6A-8B4F-8095-843DF6ED3DC9}"/>
                </a:ext>
              </a:extLst>
            </p:cNvPr>
            <p:cNvSpPr txBox="1"/>
            <p:nvPr/>
          </p:nvSpPr>
          <p:spPr>
            <a:xfrm>
              <a:off x="-12858180" y="8914137"/>
              <a:ext cx="3332910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No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E65E6-7768-DE4B-B4D8-07FEE4B43001}"/>
                </a:ext>
              </a:extLst>
            </p:cNvPr>
            <p:cNvSpPr txBox="1"/>
            <p:nvPr/>
          </p:nvSpPr>
          <p:spPr>
            <a:xfrm>
              <a:off x="-10001767" y="8939126"/>
              <a:ext cx="2843213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Decrease</a:t>
              </a:r>
              <a:endPara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D6E266-66E0-E646-BD85-D13938984520}"/>
                </a:ext>
              </a:extLst>
            </p:cNvPr>
            <p:cNvSpPr txBox="1"/>
            <p:nvPr/>
          </p:nvSpPr>
          <p:spPr>
            <a:xfrm>
              <a:off x="-7158554" y="8987827"/>
              <a:ext cx="2843213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</a:t>
              </a:r>
              <a:endPara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4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EAF8-15D8-6F4C-8768-042A1530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AB0F-39CD-CB4C-AA15-68519FE3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32" y="1123837"/>
            <a:ext cx="8596668" cy="52457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Combine footfall camera data with other sources, such as: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Wi-Fi sensors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 park usage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Park and Ride usage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station concourse footfall data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Travel information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Geo-located social media posts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6E050-A20B-CB4D-878C-32652A0EB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1" r="93471" b="1"/>
          <a:stretch/>
        </p:blipFill>
        <p:spPr>
          <a:xfrm>
            <a:off x="11709158" y="0"/>
            <a:ext cx="48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A01D-DA18-3444-A1BA-D3FF52F49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664" y="102571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Contact: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Annabel Whipp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PhD candidate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Leeds Institute for Data Analytics/School of Geography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Email: gy14aw@leeds.ac.uk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Twitter: @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annabelelizabethwhipp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1501-C908-AE4A-B618-D9AD6AE3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45" y="5472337"/>
            <a:ext cx="2106339" cy="359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FAF81-FCF0-D14E-8AA1-A9118810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273" y="4906491"/>
            <a:ext cx="3192379" cy="925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DAF49-5AB5-3F4F-B400-82D4B004BE6A}"/>
              </a:ext>
            </a:extLst>
          </p:cNvPr>
          <p:cNvSpPr txBox="1"/>
          <p:nvPr/>
        </p:nvSpPr>
        <p:spPr>
          <a:xfrm>
            <a:off x="352926" y="3013501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7FC15-E5C1-CA40-BECB-8868772B6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59" y="5321100"/>
            <a:ext cx="2106339" cy="6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974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{F37B20F4-B4E3-9447-B5C1-4D596F6676FB}tf10001124</Template>
  <TotalTime>108</TotalTime>
  <Words>134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 2</vt:lpstr>
      <vt:lpstr>Frame</vt:lpstr>
      <vt:lpstr>Quantifying the ambient population</vt:lpstr>
      <vt:lpstr>Defining the ambient population</vt:lpstr>
      <vt:lpstr>Applications of the project</vt:lpstr>
      <vt:lpstr>PowerPoint Presentation</vt:lpstr>
      <vt:lpstr>Identifying spatio-temporal trends</vt:lpstr>
      <vt:lpstr>Temporal trends: 2016-2017</vt:lpstr>
      <vt:lpstr>Data fusion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ambient population</dc:title>
  <dc:creator>Annabel Whipp [gy14aw]</dc:creator>
  <cp:lastModifiedBy>Annabel Whipp [gy14aw]</cp:lastModifiedBy>
  <cp:revision>9</cp:revision>
  <dcterms:created xsi:type="dcterms:W3CDTF">2018-11-16T16:49:00Z</dcterms:created>
  <dcterms:modified xsi:type="dcterms:W3CDTF">2018-11-19T15:09:47Z</dcterms:modified>
</cp:coreProperties>
</file>